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ys.jpg"/>
          <p:cNvPicPr>
            <a:picLocks noChangeAspect="1"/>
          </p:cNvPicPr>
          <p:nvPr/>
        </p:nvPicPr>
        <p:blipFill>
          <a:blip r:embed="rId2"/>
          <a:srcRect b="7778"/>
          <a:stretch>
            <a:fillRect/>
          </a:stretch>
        </p:blipFill>
        <p:spPr>
          <a:xfrm>
            <a:off x="1665143" y="0"/>
            <a:ext cx="5813713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s.jpg"/>
          <p:cNvPicPr>
            <a:picLocks noChangeAspect="1"/>
          </p:cNvPicPr>
          <p:nvPr/>
        </p:nvPicPr>
        <p:blipFill>
          <a:blip r:embed="rId2"/>
          <a:srcRect b="8889"/>
          <a:stretch>
            <a:fillRect/>
          </a:stretch>
        </p:blipFill>
        <p:spPr>
          <a:xfrm>
            <a:off x="1679937" y="0"/>
            <a:ext cx="57841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vers.jpg"/>
          <p:cNvPicPr>
            <a:picLocks noChangeAspect="1"/>
          </p:cNvPicPr>
          <p:nvPr/>
        </p:nvPicPr>
        <p:blipFill>
          <a:blip r:embed="rId2"/>
          <a:srcRect b="8889"/>
          <a:stretch>
            <a:fillRect/>
          </a:stretch>
        </p:blipFill>
        <p:spPr>
          <a:xfrm>
            <a:off x="1629693" y="0"/>
            <a:ext cx="5884612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lands.jpg"/>
          <p:cNvPicPr>
            <a:picLocks noChangeAspect="1"/>
          </p:cNvPicPr>
          <p:nvPr/>
        </p:nvPicPr>
        <p:blipFill>
          <a:blip r:embed="rId2"/>
          <a:srcRect b="7778"/>
          <a:stretch>
            <a:fillRect/>
          </a:stretch>
        </p:blipFill>
        <p:spPr>
          <a:xfrm>
            <a:off x="1704990" y="0"/>
            <a:ext cx="57340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ies.jpg"/>
          <p:cNvPicPr>
            <a:picLocks noChangeAspect="1"/>
          </p:cNvPicPr>
          <p:nvPr/>
        </p:nvPicPr>
        <p:blipFill>
          <a:blip r:embed="rId2"/>
          <a:srcRect b="7778"/>
          <a:stretch>
            <a:fillRect/>
          </a:stretch>
        </p:blipFill>
        <p:spPr>
          <a:xfrm>
            <a:off x="1695131" y="0"/>
            <a:ext cx="57537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forms.jpg"/>
          <p:cNvPicPr>
            <a:picLocks noChangeAspect="1"/>
          </p:cNvPicPr>
          <p:nvPr/>
        </p:nvPicPr>
        <p:blipFill>
          <a:blip r:embed="rId2"/>
          <a:srcRect b="11111"/>
          <a:stretch>
            <a:fillRect/>
          </a:stretch>
        </p:blipFill>
        <p:spPr>
          <a:xfrm>
            <a:off x="1589300" y="0"/>
            <a:ext cx="59653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 Schaetzl</dc:creator>
  <cp:lastModifiedBy>Randy Schaetzl</cp:lastModifiedBy>
  <cp:revision>1</cp:revision>
  <dcterms:created xsi:type="dcterms:W3CDTF">2020-01-30T18:56:12Z</dcterms:created>
  <dcterms:modified xsi:type="dcterms:W3CDTF">2020-01-30T19:00:01Z</dcterms:modified>
</cp:coreProperties>
</file>